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280" r:id="rId49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9A48522E-15D0-9157-33DD-DAD4508A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8" y="1136073"/>
            <a:ext cx="5174151" cy="5122718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8F38C996-6C0A-3F38-4F57-FE7B09C2F927}"/>
              </a:ext>
            </a:extLst>
          </p:cNvPr>
          <p:cNvSpPr>
            <a:spLocks noChangeAspect="1"/>
          </p:cNvSpPr>
          <p:nvPr/>
        </p:nvSpPr>
        <p:spPr>
          <a:xfrm>
            <a:off x="8378189" y="3770035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0" name="乗算記号 9">
            <a:extLst>
              <a:ext uri="{FF2B5EF4-FFF2-40B4-BE49-F238E27FC236}">
                <a16:creationId xmlns:a16="http://schemas.microsoft.com/office/drawing/2014/main" id="{EDE2A088-5A43-AFC6-1DA2-0888850D2DD3}"/>
              </a:ext>
            </a:extLst>
          </p:cNvPr>
          <p:cNvSpPr>
            <a:spLocks noChangeAspect="1"/>
          </p:cNvSpPr>
          <p:nvPr/>
        </p:nvSpPr>
        <p:spPr>
          <a:xfrm>
            <a:off x="10167885" y="4345560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1" name="乗算記号 10">
            <a:extLst>
              <a:ext uri="{FF2B5EF4-FFF2-40B4-BE49-F238E27FC236}">
                <a16:creationId xmlns:a16="http://schemas.microsoft.com/office/drawing/2014/main" id="{FD339108-0A2D-3EA5-F864-842CA9601AE4}"/>
              </a:ext>
            </a:extLst>
          </p:cNvPr>
          <p:cNvSpPr>
            <a:spLocks noChangeAspect="1"/>
          </p:cNvSpPr>
          <p:nvPr/>
        </p:nvSpPr>
        <p:spPr>
          <a:xfrm>
            <a:off x="8121987" y="2114977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FE3BBE55-5977-F921-F490-9C16873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309362"/>
            <a:ext cx="11597082" cy="44541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B2F95-DD78-7EC1-0F9F-CB5F7781F583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200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>
            <a:extLst>
              <a:ext uri="{FF2B5EF4-FFF2-40B4-BE49-F238E27FC236}">
                <a16:creationId xmlns:a16="http://schemas.microsoft.com/office/drawing/2014/main" id="{F405523D-CA44-D0B0-9D9D-06E2AEE0D138}"/>
              </a:ext>
            </a:extLst>
          </p:cNvPr>
          <p:cNvSpPr>
            <a:spLocks noChangeAspect="1"/>
          </p:cNvSpPr>
          <p:nvPr/>
        </p:nvSpPr>
        <p:spPr>
          <a:xfrm>
            <a:off x="3241964" y="729000"/>
            <a:ext cx="5400000" cy="5400000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A2C8205E-CC03-3A17-626B-2EEC84BC249A}"/>
              </a:ext>
            </a:extLst>
          </p:cNvPr>
          <p:cNvSpPr>
            <a:spLocks/>
          </p:cNvSpPr>
          <p:nvPr/>
        </p:nvSpPr>
        <p:spPr>
          <a:xfrm>
            <a:off x="3295746" y="2680856"/>
            <a:ext cx="5292436" cy="1281545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E8A90B6-54CA-393A-E3C6-27D4D2E2F15A}"/>
              </a:ext>
            </a:extLst>
          </p:cNvPr>
          <p:cNvCxnSpPr>
            <a:cxnSpLocks/>
          </p:cNvCxnSpPr>
          <p:nvPr/>
        </p:nvCxnSpPr>
        <p:spPr>
          <a:xfrm flipV="1">
            <a:off x="5914254" y="207821"/>
            <a:ext cx="0" cy="3061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7877FAF-6B96-43B6-7FBB-1D645B90F8F0}"/>
              </a:ext>
            </a:extLst>
          </p:cNvPr>
          <p:cNvCxnSpPr>
            <a:cxnSpLocks/>
          </p:cNvCxnSpPr>
          <p:nvPr/>
        </p:nvCxnSpPr>
        <p:spPr>
          <a:xfrm>
            <a:off x="5900399" y="3283530"/>
            <a:ext cx="44073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75357CD-8BB4-FFAC-20D1-3FB662783E3F}"/>
              </a:ext>
            </a:extLst>
          </p:cNvPr>
          <p:cNvCxnSpPr>
            <a:cxnSpLocks/>
          </p:cNvCxnSpPr>
          <p:nvPr/>
        </p:nvCxnSpPr>
        <p:spPr>
          <a:xfrm flipH="1">
            <a:off x="2244434" y="3283529"/>
            <a:ext cx="3669819" cy="1440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5115B4-99E3-2045-1B04-C27C9401D93D}"/>
              </a:ext>
            </a:extLst>
          </p:cNvPr>
          <p:cNvSpPr txBox="1"/>
          <p:nvPr/>
        </p:nvSpPr>
        <p:spPr>
          <a:xfrm>
            <a:off x="2244434" y="4076487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2BA9-2767-CFCB-8AA1-6525DD67E7F9}"/>
              </a:ext>
            </a:extLst>
          </p:cNvPr>
          <p:cNvSpPr txBox="1"/>
          <p:nvPr/>
        </p:nvSpPr>
        <p:spPr>
          <a:xfrm>
            <a:off x="5526328" y="-45230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0C23B1-E5A3-C29D-87E0-A283FA73DFD9}"/>
              </a:ext>
            </a:extLst>
          </p:cNvPr>
          <p:cNvSpPr txBox="1"/>
          <p:nvPr/>
        </p:nvSpPr>
        <p:spPr>
          <a:xfrm>
            <a:off x="9947566" y="2649469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6DD8C12-27EF-68C2-C335-EFDE1C5A64BE}"/>
              </a:ext>
            </a:extLst>
          </p:cNvPr>
          <p:cNvCxnSpPr>
            <a:cxnSpLocks/>
          </p:cNvCxnSpPr>
          <p:nvPr/>
        </p:nvCxnSpPr>
        <p:spPr>
          <a:xfrm flipV="1">
            <a:off x="5941964" y="1738748"/>
            <a:ext cx="969819" cy="15447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1F7DCB2-4908-42B6-FBFC-DB74C2C9D9FD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1463234"/>
            <a:ext cx="997530" cy="2755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6B30904-1999-6841-25DF-CEB281E319F9}"/>
              </a:ext>
            </a:extLst>
          </p:cNvPr>
          <p:cNvCxnSpPr>
            <a:cxnSpLocks/>
          </p:cNvCxnSpPr>
          <p:nvPr/>
        </p:nvCxnSpPr>
        <p:spPr>
          <a:xfrm flipV="1">
            <a:off x="6911783" y="1752602"/>
            <a:ext cx="0" cy="185037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C94D22B-9260-37E0-85AA-235402134DB2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3298957"/>
            <a:ext cx="997530" cy="30401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弧 32">
            <a:extLst>
              <a:ext uri="{FF2B5EF4-FFF2-40B4-BE49-F238E27FC236}">
                <a16:creationId xmlns:a16="http://schemas.microsoft.com/office/drawing/2014/main" id="{33061576-F965-9B06-919E-97FEECF6852D}"/>
              </a:ext>
            </a:extLst>
          </p:cNvPr>
          <p:cNvSpPr/>
          <p:nvPr/>
        </p:nvSpPr>
        <p:spPr>
          <a:xfrm rot="19968523">
            <a:off x="5776049" y="2421588"/>
            <a:ext cx="620278" cy="681915"/>
          </a:xfrm>
          <a:prstGeom prst="arc">
            <a:avLst>
              <a:gd name="adj1" fmla="val 16200000"/>
              <a:gd name="adj2" fmla="val 21425052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0EA40186-00A8-EFE2-D82C-6B4B8FF598EB}"/>
              </a:ext>
            </a:extLst>
          </p:cNvPr>
          <p:cNvSpPr/>
          <p:nvPr/>
        </p:nvSpPr>
        <p:spPr>
          <a:xfrm rot="7893540">
            <a:off x="5501663" y="2639846"/>
            <a:ext cx="683298" cy="908004"/>
          </a:xfrm>
          <a:prstGeom prst="arc">
            <a:avLst>
              <a:gd name="adj1" fmla="val 16120007"/>
              <a:gd name="adj2" fmla="val 20773780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/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/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/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ES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9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D10A82C-EC40-8744-3275-86189E651EA2}"/>
              </a:ext>
            </a:extLst>
          </p:cNvPr>
          <p:cNvCxnSpPr>
            <a:cxnSpLocks/>
          </p:cNvCxnSpPr>
          <p:nvPr/>
        </p:nvCxnSpPr>
        <p:spPr>
          <a:xfrm flipV="1">
            <a:off x="2341418" y="875487"/>
            <a:ext cx="0" cy="453817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44F1AEA-7994-FF17-1B5D-FE720864184D}"/>
              </a:ext>
            </a:extLst>
          </p:cNvPr>
          <p:cNvCxnSpPr>
            <a:cxnSpLocks/>
          </p:cNvCxnSpPr>
          <p:nvPr/>
        </p:nvCxnSpPr>
        <p:spPr>
          <a:xfrm>
            <a:off x="2327563" y="5399808"/>
            <a:ext cx="88946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/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/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E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/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/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blipFill>
                <a:blip r:embed="rId5"/>
                <a:stretch>
                  <a:fillRect l="-7843" b="-1627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89D8D38B-88BF-E403-4977-8F118F6BB4AD}"/>
              </a:ext>
            </a:extLst>
          </p:cNvPr>
          <p:cNvSpPr/>
          <p:nvPr/>
        </p:nvSpPr>
        <p:spPr>
          <a:xfrm>
            <a:off x="2369126" y="429491"/>
            <a:ext cx="6899564" cy="4941421"/>
          </a:xfrm>
          <a:custGeom>
            <a:avLst/>
            <a:gdLst>
              <a:gd name="connsiteX0" fmla="*/ 0 w 6899564"/>
              <a:gd name="connsiteY0" fmla="*/ 1981200 h 4941421"/>
              <a:gd name="connsiteX1" fmla="*/ 4322619 w 6899564"/>
              <a:gd name="connsiteY1" fmla="*/ 2036618 h 4941421"/>
              <a:gd name="connsiteX2" fmla="*/ 5320146 w 6899564"/>
              <a:gd name="connsiteY2" fmla="*/ 2507673 h 4941421"/>
              <a:gd name="connsiteX3" fmla="*/ 5943600 w 6899564"/>
              <a:gd name="connsiteY3" fmla="*/ 4876800 h 4941421"/>
              <a:gd name="connsiteX4" fmla="*/ 6511637 w 6899564"/>
              <a:gd name="connsiteY4" fmla="*/ 3893127 h 4941421"/>
              <a:gd name="connsiteX5" fmla="*/ 6899564 w 6899564"/>
              <a:gd name="connsiteY5" fmla="*/ 0 h 494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99564" h="4941421">
                <a:moveTo>
                  <a:pt x="0" y="1981200"/>
                </a:moveTo>
                <a:lnTo>
                  <a:pt x="4322619" y="2036618"/>
                </a:lnTo>
                <a:cubicBezTo>
                  <a:pt x="5209310" y="2124363"/>
                  <a:pt x="5049983" y="2034309"/>
                  <a:pt x="5320146" y="2507673"/>
                </a:cubicBezTo>
                <a:cubicBezTo>
                  <a:pt x="5590310" y="2981037"/>
                  <a:pt x="5745018" y="4645891"/>
                  <a:pt x="5943600" y="4876800"/>
                </a:cubicBezTo>
                <a:cubicBezTo>
                  <a:pt x="6142182" y="5107709"/>
                  <a:pt x="6352310" y="4705927"/>
                  <a:pt x="6511637" y="3893127"/>
                </a:cubicBezTo>
                <a:cubicBezTo>
                  <a:pt x="6670964" y="3080327"/>
                  <a:pt x="6785264" y="1540163"/>
                  <a:pt x="6899564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28F74726-49BB-FA76-A587-BC64CCA2E752}"/>
              </a:ext>
            </a:extLst>
          </p:cNvPr>
          <p:cNvSpPr>
            <a:spLocks noChangeAspect="1"/>
          </p:cNvSpPr>
          <p:nvPr/>
        </p:nvSpPr>
        <p:spPr>
          <a:xfrm>
            <a:off x="3851565" y="2102105"/>
            <a:ext cx="322442" cy="3224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D125E5F-E00B-CF6E-7333-8CC6AEB53C23}"/>
              </a:ext>
            </a:extLst>
          </p:cNvPr>
          <p:cNvCxnSpPr>
            <a:cxnSpLocks/>
          </p:cNvCxnSpPr>
          <p:nvPr/>
        </p:nvCxnSpPr>
        <p:spPr>
          <a:xfrm>
            <a:off x="4174007" y="2257372"/>
            <a:ext cx="616527" cy="59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41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1C642C63-9C6B-5DEF-4B0F-843C2C46C319}"/>
              </a:ext>
            </a:extLst>
          </p:cNvPr>
          <p:cNvGrpSpPr/>
          <p:nvPr/>
        </p:nvGrpSpPr>
        <p:grpSpPr>
          <a:xfrm>
            <a:off x="2403765" y="324353"/>
            <a:ext cx="7384470" cy="6209293"/>
            <a:chOff x="2563092" y="3255"/>
            <a:chExt cx="7384470" cy="620929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17BD4DE-520A-8AE7-B752-F63E38EDB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092" y="645451"/>
              <a:ext cx="6685974" cy="55670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E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ES" altLang="en-US" sz="3200" dirty="0"/>
                </a:p>
              </p:txBody>
            </p:sp>
          </mc:Choice>
          <mc:Fallback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blipFill>
                  <a:blip r:embed="rId3"/>
                  <a:stretch>
                    <a:fillRect l="-30357" b="-1052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408EDB3-ED8F-96D6-8B1C-80CA078C60E5}"/>
                </a:ext>
              </a:extLst>
            </p:cNvPr>
            <p:cNvCxnSpPr>
              <a:cxnSpLocks/>
            </p:cNvCxnSpPr>
            <p:nvPr/>
          </p:nvCxnSpPr>
          <p:spPr>
            <a:xfrm>
              <a:off x="9041248" y="3290468"/>
              <a:ext cx="221673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8363595-2D07-F6FB-FFD6-3A8388052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6133" y="554185"/>
              <a:ext cx="0" cy="9126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C2DEB733-A029-81E0-D006-9D0C2715C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4710545"/>
              <a:ext cx="290945" cy="166255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5137F07-8B51-1590-C181-E5D5A375E7C5}"/>
                </a:ext>
              </a:extLst>
            </p:cNvPr>
            <p:cNvSpPr txBox="1"/>
            <p:nvPr/>
          </p:nvSpPr>
          <p:spPr>
            <a:xfrm>
              <a:off x="9310253" y="3015003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x</a:t>
              </a:r>
              <a:endParaRPr kumimoji="1" lang="ja-ES" altLang="en-US" sz="28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881D9D5E-BB2A-C75D-BFFB-F266443C38D7}"/>
                </a:ext>
              </a:extLst>
            </p:cNvPr>
            <p:cNvSpPr txBox="1"/>
            <p:nvPr/>
          </p:nvSpPr>
          <p:spPr>
            <a:xfrm>
              <a:off x="6192985" y="3255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y</a:t>
              </a:r>
              <a:endParaRPr kumimoji="1" lang="ja-ES" altLang="en-US" sz="28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4679DA4-DC16-A29B-9F66-E381BD3C6119}"/>
                </a:ext>
              </a:extLst>
            </p:cNvPr>
            <p:cNvSpPr txBox="1"/>
            <p:nvPr/>
          </p:nvSpPr>
          <p:spPr>
            <a:xfrm>
              <a:off x="3338945" y="4615190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z</a:t>
              </a:r>
              <a:endParaRPr kumimoji="1" lang="ja-ES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0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F1280D-78F6-8311-30F9-98BDBAC5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787399"/>
            <a:ext cx="6810664" cy="57821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3DBA29-B894-88E5-678D-9B07A0B874AB}"/>
              </a:ext>
            </a:extLst>
          </p:cNvPr>
          <p:cNvSpPr txBox="1"/>
          <p:nvPr/>
        </p:nvSpPr>
        <p:spPr>
          <a:xfrm>
            <a:off x="6096000" y="288486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73756-0FC7-6AD7-DFA8-3E176F508C7D}"/>
              </a:ext>
            </a:extLst>
          </p:cNvPr>
          <p:cNvSpPr txBox="1"/>
          <p:nvPr/>
        </p:nvSpPr>
        <p:spPr>
          <a:xfrm>
            <a:off x="9498445" y="329453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562F2E-1FBE-BECD-9550-02C725F16904}"/>
              </a:ext>
            </a:extLst>
          </p:cNvPr>
          <p:cNvSpPr txBox="1"/>
          <p:nvPr/>
        </p:nvSpPr>
        <p:spPr>
          <a:xfrm>
            <a:off x="3179618" y="493628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ES" altLang="en-US" sz="3200" dirty="0"/>
              </a:p>
            </p:txBody>
          </p:sp>
        </mc:Choice>
        <mc:Fallback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blipFill>
                <a:blip r:embed="rId3"/>
                <a:stretch>
                  <a:fillRect l="-32727" b="-10526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889DA0F-3D2B-AD8E-6786-D0223C04EAD4}"/>
              </a:ext>
            </a:extLst>
          </p:cNvPr>
          <p:cNvCxnSpPr>
            <a:cxnSpLocks/>
          </p:cNvCxnSpPr>
          <p:nvPr/>
        </p:nvCxnSpPr>
        <p:spPr>
          <a:xfrm>
            <a:off x="9033162" y="3579386"/>
            <a:ext cx="22167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561DCCF-1DCF-2474-A4AD-94E8FD2C0D6D}"/>
              </a:ext>
            </a:extLst>
          </p:cNvPr>
          <p:cNvCxnSpPr>
            <a:cxnSpLocks/>
          </p:cNvCxnSpPr>
          <p:nvPr/>
        </p:nvCxnSpPr>
        <p:spPr>
          <a:xfrm flipH="1">
            <a:off x="3498272" y="5112535"/>
            <a:ext cx="152978" cy="8536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87846F0-F7E6-BC0E-428A-52929CAD9F10}"/>
              </a:ext>
            </a:extLst>
          </p:cNvPr>
          <p:cNvSpPr/>
          <p:nvPr/>
        </p:nvSpPr>
        <p:spPr>
          <a:xfrm>
            <a:off x="2888672" y="2543189"/>
            <a:ext cx="1856509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852ADF1-7328-52BB-395B-64ABAB5AE7A7}"/>
              </a:ext>
            </a:extLst>
          </p:cNvPr>
          <p:cNvSpPr/>
          <p:nvPr/>
        </p:nvSpPr>
        <p:spPr>
          <a:xfrm>
            <a:off x="6273005" y="739998"/>
            <a:ext cx="185650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7B1EF07-5306-2365-4DB4-0894442A3D5C}"/>
              </a:ext>
            </a:extLst>
          </p:cNvPr>
          <p:cNvCxnSpPr>
            <a:cxnSpLocks/>
          </p:cNvCxnSpPr>
          <p:nvPr/>
        </p:nvCxnSpPr>
        <p:spPr>
          <a:xfrm flipH="1" flipV="1">
            <a:off x="6238371" y="811706"/>
            <a:ext cx="1159" cy="19267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上矢印 21">
            <a:extLst>
              <a:ext uri="{FF2B5EF4-FFF2-40B4-BE49-F238E27FC236}">
                <a16:creationId xmlns:a16="http://schemas.microsoft.com/office/drawing/2014/main" id="{FBB4FD37-1374-6397-23BA-4740D29A8CC4}"/>
              </a:ext>
            </a:extLst>
          </p:cNvPr>
          <p:cNvSpPr/>
          <p:nvPr/>
        </p:nvSpPr>
        <p:spPr>
          <a:xfrm rot="10800000">
            <a:off x="6525478" y="184958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3" name="上矢印 22">
            <a:extLst>
              <a:ext uri="{FF2B5EF4-FFF2-40B4-BE49-F238E27FC236}">
                <a16:creationId xmlns:a16="http://schemas.microsoft.com/office/drawing/2014/main" id="{46C58D53-A243-B319-95C3-4FD1F36AE6C1}"/>
              </a:ext>
            </a:extLst>
          </p:cNvPr>
          <p:cNvSpPr/>
          <p:nvPr/>
        </p:nvSpPr>
        <p:spPr>
          <a:xfrm>
            <a:off x="6508730" y="437355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4" name="上矢印 23">
            <a:extLst>
              <a:ext uri="{FF2B5EF4-FFF2-40B4-BE49-F238E27FC236}">
                <a16:creationId xmlns:a16="http://schemas.microsoft.com/office/drawing/2014/main" id="{C2032E77-0412-0263-62FD-3EB6461543CC}"/>
              </a:ext>
            </a:extLst>
          </p:cNvPr>
          <p:cNvSpPr/>
          <p:nvPr/>
        </p:nvSpPr>
        <p:spPr>
          <a:xfrm rot="5400000">
            <a:off x="4767973" y="2954742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5" name="上矢印 24">
            <a:extLst>
              <a:ext uri="{FF2B5EF4-FFF2-40B4-BE49-F238E27FC236}">
                <a16:creationId xmlns:a16="http://schemas.microsoft.com/office/drawing/2014/main" id="{1E870093-FE6F-84F4-A2A1-314898EEA9A0}"/>
              </a:ext>
            </a:extLst>
          </p:cNvPr>
          <p:cNvSpPr/>
          <p:nvPr/>
        </p:nvSpPr>
        <p:spPr>
          <a:xfrm rot="16200000">
            <a:off x="7670646" y="2937183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48D5974-7D00-021D-636D-13DBEE2656CD}"/>
              </a:ext>
            </a:extLst>
          </p:cNvPr>
          <p:cNvCxnSpPr>
            <a:cxnSpLocks/>
          </p:cNvCxnSpPr>
          <p:nvPr/>
        </p:nvCxnSpPr>
        <p:spPr>
          <a:xfrm flipH="1">
            <a:off x="5472545" y="1620982"/>
            <a:ext cx="15932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D8B1C98-2657-EF7C-617B-B74D5B6FFB34}"/>
              </a:ext>
            </a:extLst>
          </p:cNvPr>
          <p:cNvCxnSpPr>
            <a:cxnSpLocks/>
          </p:cNvCxnSpPr>
          <p:nvPr/>
        </p:nvCxnSpPr>
        <p:spPr>
          <a:xfrm flipH="1">
            <a:off x="5569527" y="1301380"/>
            <a:ext cx="1357746" cy="6483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B75ABAD0-78C6-A941-A8C6-9DB9A6A65AB0}"/>
              </a:ext>
            </a:extLst>
          </p:cNvPr>
          <p:cNvCxnSpPr>
            <a:cxnSpLocks/>
          </p:cNvCxnSpPr>
          <p:nvPr/>
        </p:nvCxnSpPr>
        <p:spPr>
          <a:xfrm flipH="1">
            <a:off x="5472545" y="5155216"/>
            <a:ext cx="1454728" cy="6914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7D39CBD1-1F48-29C3-274B-E27868F80347}"/>
              </a:ext>
            </a:extLst>
          </p:cNvPr>
          <p:cNvCxnSpPr>
            <a:cxnSpLocks/>
          </p:cNvCxnSpPr>
          <p:nvPr/>
        </p:nvCxnSpPr>
        <p:spPr>
          <a:xfrm flipH="1" flipV="1">
            <a:off x="5472545" y="5473949"/>
            <a:ext cx="1593273" cy="132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7493DBA-B292-BFE4-739D-2D297E501C11}"/>
              </a:ext>
            </a:extLst>
          </p:cNvPr>
          <p:cNvCxnSpPr>
            <a:cxnSpLocks/>
          </p:cNvCxnSpPr>
          <p:nvPr/>
        </p:nvCxnSpPr>
        <p:spPr>
          <a:xfrm flipH="1">
            <a:off x="3629455" y="4683654"/>
            <a:ext cx="15244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3BFA8D0-2C27-5355-C76D-F46A571105B6}"/>
              </a:ext>
            </a:extLst>
          </p:cNvPr>
          <p:cNvCxnSpPr>
            <a:cxnSpLocks/>
          </p:cNvCxnSpPr>
          <p:nvPr/>
        </p:nvCxnSpPr>
        <p:spPr>
          <a:xfrm>
            <a:off x="4385140" y="4267200"/>
            <a:ext cx="0" cy="76770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7061714-41B6-8DF9-1757-078EFC4E2B40}"/>
              </a:ext>
            </a:extLst>
          </p:cNvPr>
          <p:cNvCxnSpPr>
            <a:cxnSpLocks/>
          </p:cNvCxnSpPr>
          <p:nvPr/>
        </p:nvCxnSpPr>
        <p:spPr>
          <a:xfrm flipH="1">
            <a:off x="3629455" y="3401349"/>
            <a:ext cx="719136" cy="40113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54AD8F97-8174-2942-C45F-80D6D488397A}"/>
              </a:ext>
            </a:extLst>
          </p:cNvPr>
          <p:cNvCxnSpPr>
            <a:cxnSpLocks/>
          </p:cNvCxnSpPr>
          <p:nvPr/>
        </p:nvCxnSpPr>
        <p:spPr>
          <a:xfrm flipV="1">
            <a:off x="4031961" y="3223643"/>
            <a:ext cx="0" cy="71349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CB189E9-8AE2-2E96-9089-7C170E734F14}"/>
              </a:ext>
            </a:extLst>
          </p:cNvPr>
          <p:cNvCxnSpPr>
            <a:cxnSpLocks/>
          </p:cNvCxnSpPr>
          <p:nvPr/>
        </p:nvCxnSpPr>
        <p:spPr>
          <a:xfrm flipH="1">
            <a:off x="8185727" y="3442855"/>
            <a:ext cx="706383" cy="38875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11C988D6-ED1D-A35C-3325-5BB51A0E7CA5}"/>
              </a:ext>
            </a:extLst>
          </p:cNvPr>
          <p:cNvCxnSpPr>
            <a:cxnSpLocks/>
          </p:cNvCxnSpPr>
          <p:nvPr/>
        </p:nvCxnSpPr>
        <p:spPr>
          <a:xfrm flipV="1">
            <a:off x="8548255" y="3242076"/>
            <a:ext cx="0" cy="69505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63B457B-1739-F497-A0AF-B0F61EC3B4DF}"/>
              </a:ext>
            </a:extLst>
          </p:cNvPr>
          <p:cNvSpPr/>
          <p:nvPr/>
        </p:nvSpPr>
        <p:spPr>
          <a:xfrm>
            <a:off x="6629393" y="372455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高温領域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86BF6DCF-C567-FF89-B13E-33D9BED1F393}"/>
              </a:ext>
            </a:extLst>
          </p:cNvPr>
          <p:cNvSpPr/>
          <p:nvPr/>
        </p:nvSpPr>
        <p:spPr>
          <a:xfrm>
            <a:off x="2671041" y="2552511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低温領域</a:t>
            </a:r>
          </a:p>
        </p:txBody>
      </p:sp>
    </p:spTree>
    <p:extLst>
      <p:ext uri="{BB962C8B-B14F-4D97-AF65-F5344CB8AC3E}">
        <p14:creationId xmlns:p14="http://schemas.microsoft.com/office/powerpoint/2010/main" val="161951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09CFE-F436-3D6E-EB24-D40E26F2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92" y="958850"/>
            <a:ext cx="7569815" cy="4940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/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ES" altLang="en-US" sz="2800" b="1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386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B8067EF-D835-75CB-9315-B40FB71EC796}"/>
              </a:ext>
            </a:extLst>
          </p:cNvPr>
          <p:cNvGrpSpPr/>
          <p:nvPr/>
        </p:nvGrpSpPr>
        <p:grpSpPr>
          <a:xfrm>
            <a:off x="3065319" y="904013"/>
            <a:ext cx="6061362" cy="4720932"/>
            <a:chOff x="3678384" y="682340"/>
            <a:chExt cx="4558146" cy="3127670"/>
          </a:xfrm>
        </p:grpSpPr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B9455E14-1559-8F94-2652-51983EA6E75E}"/>
                </a:ext>
              </a:extLst>
            </p:cNvPr>
            <p:cNvSpPr/>
            <p:nvPr/>
          </p:nvSpPr>
          <p:spPr>
            <a:xfrm>
              <a:off x="3678384" y="274321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6" name="直方体 5">
              <a:extLst>
                <a:ext uri="{FF2B5EF4-FFF2-40B4-BE49-F238E27FC236}">
                  <a16:creationId xmlns:a16="http://schemas.microsoft.com/office/drawing/2014/main" id="{7612A94B-058B-4D07-2BE6-C241D1EB4045}"/>
                </a:ext>
              </a:extLst>
            </p:cNvPr>
            <p:cNvSpPr/>
            <p:nvPr/>
          </p:nvSpPr>
          <p:spPr>
            <a:xfrm>
              <a:off x="3678384" y="22461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" name="直方体 3">
              <a:extLst>
                <a:ext uri="{FF2B5EF4-FFF2-40B4-BE49-F238E27FC236}">
                  <a16:creationId xmlns:a16="http://schemas.microsoft.com/office/drawing/2014/main" id="{B18C0DE3-C53B-4E98-15DE-4DD4F646AF46}"/>
                </a:ext>
              </a:extLst>
            </p:cNvPr>
            <p:cNvSpPr/>
            <p:nvPr/>
          </p:nvSpPr>
          <p:spPr>
            <a:xfrm>
              <a:off x="3678384" y="17127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" name="直方体 2">
              <a:extLst>
                <a:ext uri="{FF2B5EF4-FFF2-40B4-BE49-F238E27FC236}">
                  <a16:creationId xmlns:a16="http://schemas.microsoft.com/office/drawing/2014/main" id="{71786F5F-6A5F-FBA6-9641-6F566941AC0C}"/>
                </a:ext>
              </a:extLst>
            </p:cNvPr>
            <p:cNvSpPr/>
            <p:nvPr/>
          </p:nvSpPr>
          <p:spPr>
            <a:xfrm>
              <a:off x="3678384" y="11793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" name="直方体 1">
              <a:extLst>
                <a:ext uri="{FF2B5EF4-FFF2-40B4-BE49-F238E27FC236}">
                  <a16:creationId xmlns:a16="http://schemas.microsoft.com/office/drawing/2014/main" id="{BE384F4A-8403-3386-91A9-82C812D19CBE}"/>
                </a:ext>
              </a:extLst>
            </p:cNvPr>
            <p:cNvSpPr/>
            <p:nvPr/>
          </p:nvSpPr>
          <p:spPr>
            <a:xfrm>
              <a:off x="3678384" y="68234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EC4839-D415-C99A-C0A9-1BAF737C0104}"/>
              </a:ext>
            </a:extLst>
          </p:cNvPr>
          <p:cNvCxnSpPr>
            <a:cxnSpLocks/>
          </p:cNvCxnSpPr>
          <p:nvPr/>
        </p:nvCxnSpPr>
        <p:spPr>
          <a:xfrm flipV="1">
            <a:off x="6095999" y="429491"/>
            <a:ext cx="0" cy="5500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62685A0-F158-D567-AA54-37E45B43F276}"/>
              </a:ext>
            </a:extLst>
          </p:cNvPr>
          <p:cNvCxnSpPr>
            <a:cxnSpLocks/>
          </p:cNvCxnSpPr>
          <p:nvPr/>
        </p:nvCxnSpPr>
        <p:spPr>
          <a:xfrm>
            <a:off x="5004087" y="1491097"/>
            <a:ext cx="2183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0FD989E-E7FE-4764-48CE-DA5D4121E0D5}"/>
              </a:ext>
            </a:extLst>
          </p:cNvPr>
          <p:cNvCxnSpPr>
            <a:cxnSpLocks/>
          </p:cNvCxnSpPr>
          <p:nvPr/>
        </p:nvCxnSpPr>
        <p:spPr>
          <a:xfrm flipV="1">
            <a:off x="5666508" y="904013"/>
            <a:ext cx="858982" cy="1174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58BFCBF-7A4C-1CFB-E267-E285A6C6590E}"/>
              </a:ext>
            </a:extLst>
          </p:cNvPr>
          <p:cNvSpPr txBox="1"/>
          <p:nvPr/>
        </p:nvSpPr>
        <p:spPr>
          <a:xfrm>
            <a:off x="6421581" y="380793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DC56A6A-27DF-C543-6C98-D50D31389FF4}"/>
              </a:ext>
            </a:extLst>
          </p:cNvPr>
          <p:cNvSpPr txBox="1"/>
          <p:nvPr/>
        </p:nvSpPr>
        <p:spPr>
          <a:xfrm>
            <a:off x="7187911" y="118591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0ADC99-4068-D3FC-0DA0-C08F1245ADF4}"/>
              </a:ext>
            </a:extLst>
          </p:cNvPr>
          <p:cNvSpPr txBox="1"/>
          <p:nvPr/>
        </p:nvSpPr>
        <p:spPr>
          <a:xfrm>
            <a:off x="5940136" y="-4396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8A37882-EC78-25F2-F5A9-3C5B62F4C6DD}"/>
              </a:ext>
            </a:extLst>
          </p:cNvPr>
          <p:cNvSpPr txBox="1"/>
          <p:nvPr/>
        </p:nvSpPr>
        <p:spPr>
          <a:xfrm>
            <a:off x="9318050" y="481982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26DF6FA-16A2-CB7A-98B1-C5CD6776B734}"/>
              </a:ext>
            </a:extLst>
          </p:cNvPr>
          <p:cNvSpPr txBox="1"/>
          <p:nvPr/>
        </p:nvSpPr>
        <p:spPr>
          <a:xfrm>
            <a:off x="9318050" y="98585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n</a:t>
            </a:r>
          </a:p>
        </p:txBody>
      </p:sp>
      <p:sp>
        <p:nvSpPr>
          <p:cNvPr id="29" name="上矢印 28">
            <a:extLst>
              <a:ext uri="{FF2B5EF4-FFF2-40B4-BE49-F238E27FC236}">
                <a16:creationId xmlns:a16="http://schemas.microsoft.com/office/drawing/2014/main" id="{CDA3AE04-C89A-0824-5EBD-A1B532AD776B}"/>
              </a:ext>
            </a:extLst>
          </p:cNvPr>
          <p:cNvSpPr/>
          <p:nvPr/>
        </p:nvSpPr>
        <p:spPr>
          <a:xfrm rot="5400000">
            <a:off x="2123727" y="1578643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1" name="上矢印 30">
            <a:extLst>
              <a:ext uri="{FF2B5EF4-FFF2-40B4-BE49-F238E27FC236}">
                <a16:creationId xmlns:a16="http://schemas.microsoft.com/office/drawing/2014/main" id="{2CC07D21-E20C-F4C1-C050-4483814A8332}"/>
              </a:ext>
            </a:extLst>
          </p:cNvPr>
          <p:cNvSpPr/>
          <p:nvPr/>
        </p:nvSpPr>
        <p:spPr>
          <a:xfrm rot="5400000">
            <a:off x="2123728" y="2354497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2" name="上矢印 31">
            <a:extLst>
              <a:ext uri="{FF2B5EF4-FFF2-40B4-BE49-F238E27FC236}">
                <a16:creationId xmlns:a16="http://schemas.microsoft.com/office/drawing/2014/main" id="{6EE658BD-8A19-77D2-1995-62D9E7AA6627}"/>
              </a:ext>
            </a:extLst>
          </p:cNvPr>
          <p:cNvSpPr/>
          <p:nvPr/>
        </p:nvSpPr>
        <p:spPr>
          <a:xfrm rot="5400000">
            <a:off x="2123727" y="3190186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3" name="上矢印 32">
            <a:extLst>
              <a:ext uri="{FF2B5EF4-FFF2-40B4-BE49-F238E27FC236}">
                <a16:creationId xmlns:a16="http://schemas.microsoft.com/office/drawing/2014/main" id="{F7ACB9D8-75EC-A3CF-A683-1FE433FDE594}"/>
              </a:ext>
            </a:extLst>
          </p:cNvPr>
          <p:cNvSpPr/>
          <p:nvPr/>
        </p:nvSpPr>
        <p:spPr>
          <a:xfrm rot="5400000">
            <a:off x="2123730" y="4025874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上矢印 33">
            <a:extLst>
              <a:ext uri="{FF2B5EF4-FFF2-40B4-BE49-F238E27FC236}">
                <a16:creationId xmlns:a16="http://schemas.microsoft.com/office/drawing/2014/main" id="{C40E144C-B8AD-0957-B9EE-829C55BD9BF0}"/>
              </a:ext>
            </a:extLst>
          </p:cNvPr>
          <p:cNvSpPr/>
          <p:nvPr/>
        </p:nvSpPr>
        <p:spPr>
          <a:xfrm rot="5400000">
            <a:off x="2123729" y="4801729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DCBF53B-4CB9-5FDB-CBA1-D40C6FFA5674}"/>
              </a:ext>
            </a:extLst>
          </p:cNvPr>
          <p:cNvSpPr txBox="1"/>
          <p:nvPr/>
        </p:nvSpPr>
        <p:spPr>
          <a:xfrm>
            <a:off x="1908470" y="113746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風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03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20F8835-3923-E9CA-4179-B32CF56DC921}"/>
              </a:ext>
            </a:extLst>
          </p:cNvPr>
          <p:cNvSpPr/>
          <p:nvPr/>
        </p:nvSpPr>
        <p:spPr>
          <a:xfrm rot="10800000" flipV="1">
            <a:off x="4572000" y="5965695"/>
            <a:ext cx="2745169" cy="753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BA7FB45-0B93-2DF8-873C-3B1EE8DCEE20}"/>
              </a:ext>
            </a:extLst>
          </p:cNvPr>
          <p:cNvGrpSpPr/>
          <p:nvPr/>
        </p:nvGrpSpPr>
        <p:grpSpPr>
          <a:xfrm>
            <a:off x="3252355" y="839144"/>
            <a:ext cx="5254336" cy="6018856"/>
            <a:chOff x="3349337" y="419572"/>
            <a:chExt cx="5254336" cy="6018856"/>
          </a:xfrm>
        </p:grpSpPr>
        <p:pic>
          <p:nvPicPr>
            <p:cNvPr id="3" name="図 2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4E13444-7D2D-4870-C540-098FB278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337" y="419572"/>
              <a:ext cx="5254336" cy="6018856"/>
            </a:xfrm>
            <a:prstGeom prst="rect">
              <a:avLst/>
            </a:prstGeom>
          </p:spPr>
        </p:pic>
        <p:sp>
          <p:nvSpPr>
            <p:cNvPr id="4" name="上矢印 3">
              <a:extLst>
                <a:ext uri="{FF2B5EF4-FFF2-40B4-BE49-F238E27FC236}">
                  <a16:creationId xmlns:a16="http://schemas.microsoft.com/office/drawing/2014/main" id="{40FEADF8-11D1-F799-E3B2-99A3B88C4F5D}"/>
                </a:ext>
              </a:extLst>
            </p:cNvPr>
            <p:cNvSpPr/>
            <p:nvPr/>
          </p:nvSpPr>
          <p:spPr>
            <a:xfrm rot="5400000">
              <a:off x="6063095" y="3001242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上矢印 4">
              <a:extLst>
                <a:ext uri="{FF2B5EF4-FFF2-40B4-BE49-F238E27FC236}">
                  <a16:creationId xmlns:a16="http://schemas.microsoft.com/office/drawing/2014/main" id="{D8A1B235-7469-2B64-3643-D600FEFF7C25}"/>
                </a:ext>
              </a:extLst>
            </p:cNvPr>
            <p:cNvSpPr/>
            <p:nvPr/>
          </p:nvSpPr>
          <p:spPr>
            <a:xfrm>
              <a:off x="3730334" y="654627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1091E89-22CD-D982-68C8-F35DA91DAFF5}"/>
              </a:ext>
            </a:extLst>
          </p:cNvPr>
          <p:cNvSpPr/>
          <p:nvPr/>
        </p:nvSpPr>
        <p:spPr>
          <a:xfrm rot="16200000" flipV="1">
            <a:off x="2138885" y="4539004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1A7255-7C3F-0C16-F176-7BB165D5EF42}"/>
              </a:ext>
            </a:extLst>
          </p:cNvPr>
          <p:cNvSpPr txBox="1"/>
          <p:nvPr/>
        </p:nvSpPr>
        <p:spPr>
          <a:xfrm rot="16200000">
            <a:off x="2001735" y="3198167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D422D8-C04B-3961-EE95-A96144050B89}"/>
              </a:ext>
            </a:extLst>
          </p:cNvPr>
          <p:cNvSpPr/>
          <p:nvPr/>
        </p:nvSpPr>
        <p:spPr>
          <a:xfrm rot="10800000" flipV="1">
            <a:off x="4737269" y="5961391"/>
            <a:ext cx="3146951" cy="762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8C90950-7000-A131-02E0-4F3CBCE6F3CB}"/>
              </a:ext>
            </a:extLst>
          </p:cNvPr>
          <p:cNvSpPr txBox="1"/>
          <p:nvPr/>
        </p:nvSpPr>
        <p:spPr>
          <a:xfrm>
            <a:off x="3910073" y="6005232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1590268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45745</TotalTime>
  <Words>352</Words>
  <Application>Microsoft Macintosh PowerPoint</Application>
  <PresentationFormat>ワイド画面</PresentationFormat>
  <Paragraphs>207</Paragraphs>
  <Slides>48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48</vt:i4>
      </vt:variant>
    </vt:vector>
  </HeadingPairs>
  <TitlesOfParts>
    <vt:vector size="54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135</cp:revision>
  <cp:lastPrinted>2025-01-21T01:53:01Z</cp:lastPrinted>
  <dcterms:created xsi:type="dcterms:W3CDTF">2024-12-20T07:35:02Z</dcterms:created>
  <dcterms:modified xsi:type="dcterms:W3CDTF">2025-01-21T02:00:58Z</dcterms:modified>
</cp:coreProperties>
</file>